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491933" y="2953065"/>
            <a:ext cx="8695993" cy="1366867"/>
          </a:xfrm>
        </p:spPr>
        <p:txBody>
          <a:bodyPr/>
          <a:lstStyle/>
          <a:p>
            <a:r>
              <a:rPr lang="en-US" sz="6000" u="sng" dirty="0" smtClean="0"/>
              <a:t>Nutrition: Lesson 1</a:t>
            </a:r>
            <a:endParaRPr lang="en-US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6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What do you</a:t>
            </a:r>
            <a:br>
              <a:rPr lang="en-US" u="sng" dirty="0" smtClean="0"/>
            </a:br>
            <a:r>
              <a:rPr lang="en-US" u="sng" dirty="0" smtClean="0"/>
              <a:t>need to survive?</a:t>
            </a:r>
            <a:endParaRPr lang="en-US" u="sng" dirty="0"/>
          </a:p>
        </p:txBody>
      </p:sp>
      <p:pic>
        <p:nvPicPr>
          <p:cNvPr id="7" name="Picture Placeholder 6" descr="Unknow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b="5944"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4919" y="1479416"/>
            <a:ext cx="3781800" cy="1263784"/>
          </a:xfrm>
        </p:spPr>
        <p:txBody>
          <a:bodyPr/>
          <a:lstStyle/>
          <a:p>
            <a:r>
              <a:rPr lang="en-US" sz="3200" u="sng" dirty="0" smtClean="0"/>
              <a:t>6 Nutrients you need to survive</a:t>
            </a:r>
            <a:endParaRPr lang="en-US" sz="3200" u="sng" dirty="0"/>
          </a:p>
        </p:txBody>
      </p:sp>
      <p:pic>
        <p:nvPicPr>
          <p:cNvPr id="8" name="Content Placeholder 7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454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2400" dirty="0" smtClean="0"/>
              <a:t>Carbohydrates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Proteins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Fat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Vitamins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Minerals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11490849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Carbohydrates</a:t>
            </a:r>
            <a:endParaRPr lang="en-US" u="sng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712788" y="3012142"/>
            <a:ext cx="7716838" cy="3659186"/>
          </a:xfrm>
        </p:spPr>
        <p:txBody>
          <a:bodyPr vert="horz"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Made of oxygen, carbon, and hydrogen</a:t>
            </a:r>
          </a:p>
          <a:p>
            <a:pPr>
              <a:buFontTx/>
              <a:buChar char="-"/>
            </a:pPr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Preferred source of energy…4 calories/gram</a:t>
            </a:r>
          </a:p>
          <a:p>
            <a:pPr>
              <a:buFontTx/>
              <a:buChar char="-"/>
            </a:pPr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Allows you to do every task…even reading</a:t>
            </a:r>
          </a:p>
          <a:p>
            <a:pPr>
              <a:buFontTx/>
              <a:buChar char="-"/>
            </a:pPr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Should be 55% to 60% of daily calories, mainly complex carbs</a:t>
            </a:r>
          </a:p>
          <a:p>
            <a:pPr>
              <a:buFontTx/>
              <a:buChar char="-"/>
            </a:pPr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Fiber is an </a:t>
            </a:r>
            <a:r>
              <a:rPr lang="en-US" i="1" u="sng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indigestible complex carbohydrate </a:t>
            </a:r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that provides </a:t>
            </a:r>
            <a:r>
              <a:rPr lang="en-US" b="1" u="sng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NO</a:t>
            </a:r>
            <a:r>
              <a:rPr lang="en-US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energy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Proteins</a:t>
            </a:r>
            <a:endParaRPr lang="en-US" u="sn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sz="2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Made from long chains of amino acids</a:t>
            </a:r>
          </a:p>
          <a:p>
            <a:pPr marL="349250" lvl="1" indent="0">
              <a:lnSpc>
                <a:spcPct val="80000"/>
              </a:lnSpc>
              <a:buNone/>
            </a:pP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 Your body can make 11 of 20 amino acids</a:t>
            </a:r>
          </a:p>
          <a:p>
            <a:pPr marL="349250" lvl="1" indent="0">
              <a:lnSpc>
                <a:spcPct val="80000"/>
              </a:lnSpc>
              <a:buNone/>
            </a:pP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- The other 9 are called </a:t>
            </a:r>
            <a:r>
              <a:rPr lang="en-US" u="sng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essential amino acids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There are two types – Complete and Incomplete Proteins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Complete – contains all 9 essential amino acids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Incomplete – missing one or more of the essential 			       amino acids</a:t>
            </a:r>
          </a:p>
        </p:txBody>
      </p:sp>
    </p:spTree>
    <p:extLst>
      <p:ext uri="{BB962C8B-B14F-4D97-AF65-F5344CB8AC3E}">
        <p14:creationId xmlns:p14="http://schemas.microsoft.com/office/powerpoint/2010/main" val="17865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Fats</a:t>
            </a:r>
            <a:endParaRPr lang="en-US" u="sn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Tx/>
              <a:buChar char="-"/>
            </a:pPr>
            <a:r>
              <a:rPr lang="en-US" sz="2000" dirty="0" smtClean="0"/>
              <a:t>Provide twice the energy of carbs – 9 </a:t>
            </a:r>
            <a:r>
              <a:rPr lang="en-US" sz="2000" dirty="0" err="1" smtClean="0"/>
              <a:t>cal</a:t>
            </a:r>
            <a:r>
              <a:rPr lang="en-US" sz="2000" dirty="0" smtClean="0"/>
              <a:t>/gram</a:t>
            </a:r>
          </a:p>
          <a:p>
            <a:pPr>
              <a:buFontTx/>
              <a:buChar char="-"/>
            </a:pPr>
            <a:r>
              <a:rPr lang="en-US" sz="2000" dirty="0" smtClean="0"/>
              <a:t>Two types:  Saturated and Unsaturated</a:t>
            </a:r>
          </a:p>
          <a:p>
            <a:pPr>
              <a:buFontTx/>
              <a:buChar char="-"/>
            </a:pPr>
            <a:r>
              <a:rPr lang="en-US" sz="2000" dirty="0" smtClean="0"/>
              <a:t>Saturated – Usually solid at room temperature.  Are linked to an increase risk of heart disease</a:t>
            </a:r>
          </a:p>
          <a:p>
            <a:pPr>
              <a:buFontTx/>
              <a:buChar char="-"/>
            </a:pPr>
            <a:r>
              <a:rPr lang="en-US" sz="2000" dirty="0" smtClean="0"/>
              <a:t>Unsaturated – Usually liquid at room temperature.  Missing a hydrogen atom.  Linked to a reduction of heart disease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sz="2000" dirty="0" smtClean="0"/>
              <a:t>Help with the transport of vitamins A, D, E, and K</a:t>
            </a:r>
          </a:p>
        </p:txBody>
      </p:sp>
    </p:spTree>
    <p:extLst>
      <p:ext uri="{BB962C8B-B14F-4D97-AF65-F5344CB8AC3E}">
        <p14:creationId xmlns:p14="http://schemas.microsoft.com/office/powerpoint/2010/main" val="30485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Vitamins</a:t>
            </a:r>
            <a:endParaRPr lang="en-US" u="sn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Regulate many vital processes</a:t>
            </a:r>
          </a:p>
          <a:p>
            <a:pPr>
              <a:buFontTx/>
              <a:buChar char="-"/>
            </a:pPr>
            <a:r>
              <a:rPr lang="en-US" sz="2000" dirty="0" smtClean="0"/>
              <a:t>Two types:  Water-soluble and Fat-soluble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6600"/>
                </a:solidFill>
              </a:rPr>
              <a:t>W-S</a:t>
            </a:r>
            <a:r>
              <a:rPr lang="en-US" sz="2000" dirty="0" smtClean="0"/>
              <a:t> - dissolve in water and pass easily into blood</a:t>
            </a:r>
          </a:p>
          <a:p>
            <a:pPr lvl="3">
              <a:buFontTx/>
              <a:buChar char="-"/>
            </a:pPr>
            <a:r>
              <a:rPr lang="en-US" sz="2000" dirty="0" smtClean="0"/>
              <a:t>Body doesn’t store excess.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6600"/>
                </a:solidFill>
              </a:rPr>
              <a:t>F-S </a:t>
            </a:r>
            <a:r>
              <a:rPr lang="en-US" sz="2000" dirty="0" smtClean="0"/>
              <a:t>– absorbed, stored and transported in fat.</a:t>
            </a:r>
          </a:p>
          <a:p>
            <a:pPr lvl="3">
              <a:buFontTx/>
              <a:buChar char="-"/>
            </a:pPr>
            <a:r>
              <a:rPr lang="en-US" sz="2000" dirty="0" smtClean="0"/>
              <a:t>Excess build up can be toxic to your body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85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Minerals</a:t>
            </a:r>
            <a:endParaRPr lang="en-US" u="sn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Substances the body cannot manufacture but that are needed for healthy bones, teeth and regulating many body processes</a:t>
            </a:r>
          </a:p>
          <a:p>
            <a:pPr lvl="2">
              <a:buFontTx/>
              <a:buChar char="-"/>
            </a:pPr>
            <a:r>
              <a:rPr lang="en-US" sz="2000" dirty="0" smtClean="0"/>
              <a:t>Iron</a:t>
            </a:r>
          </a:p>
          <a:p>
            <a:pPr lvl="2">
              <a:buFontTx/>
              <a:buChar char="-"/>
            </a:pPr>
            <a:r>
              <a:rPr lang="en-US" sz="2000" dirty="0" smtClean="0"/>
              <a:t>Magnesium</a:t>
            </a:r>
          </a:p>
          <a:p>
            <a:pPr lvl="2">
              <a:buFontTx/>
              <a:buChar char="-"/>
            </a:pPr>
            <a:r>
              <a:rPr lang="en-US" sz="2000" dirty="0" smtClean="0"/>
              <a:t>Phosphorous</a:t>
            </a:r>
          </a:p>
          <a:p>
            <a:pPr lvl="2">
              <a:buFontTx/>
              <a:buChar char="-"/>
            </a:pPr>
            <a:r>
              <a:rPr lang="en-US" sz="2000" dirty="0" smtClean="0"/>
              <a:t>Calcium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85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Water</a:t>
            </a:r>
            <a:endParaRPr lang="en-US" u="sn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Tx/>
              <a:buChar char="-"/>
            </a:pPr>
            <a:r>
              <a:rPr lang="en-US" dirty="0" smtClean="0"/>
              <a:t>Vital to </a:t>
            </a:r>
            <a:r>
              <a:rPr lang="en-US" b="1" u="sng" dirty="0" smtClean="0">
                <a:solidFill>
                  <a:srgbClr val="FF6600"/>
                </a:solidFill>
              </a:rPr>
              <a:t>EVERY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bodily function</a:t>
            </a:r>
          </a:p>
          <a:p>
            <a:pPr>
              <a:buFontTx/>
              <a:buChar char="-"/>
            </a:pPr>
            <a:r>
              <a:rPr lang="en-US" dirty="0" smtClean="0"/>
              <a:t>Enable you to swallow, digest food, eliminate waste, sweat to maintain body temperature, absorb nutrients and much more</a:t>
            </a:r>
          </a:p>
          <a:p>
            <a:pPr>
              <a:buFontTx/>
              <a:buChar char="-"/>
            </a:pPr>
            <a:r>
              <a:rPr lang="en-US" dirty="0" smtClean="0"/>
              <a:t>Water, Milk and Juice are best choices</a:t>
            </a:r>
          </a:p>
          <a:p>
            <a:pPr>
              <a:buFontTx/>
              <a:buChar char="-"/>
            </a:pPr>
            <a:r>
              <a:rPr lang="en-US" dirty="0" smtClean="0"/>
              <a:t>Caffeine drinks increase urination leading to dehydration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922</TotalTime>
  <Words>316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Nutrition: Lesson 1</vt:lpstr>
      <vt:lpstr>What do you need to survive?</vt:lpstr>
      <vt:lpstr>6 Nutrients you need to survive</vt:lpstr>
      <vt:lpstr>Carbohydrates</vt:lpstr>
      <vt:lpstr>Proteins</vt:lpstr>
      <vt:lpstr>Fats</vt:lpstr>
      <vt:lpstr>Vitamins</vt:lpstr>
      <vt:lpstr>Minerals</vt:lpstr>
      <vt:lpstr>Water</vt:lpstr>
    </vt:vector>
  </TitlesOfParts>
  <Company>Hampton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Nutrition: Lesson 1 &amp; 2</dc:title>
  <dc:creator>macos macos</dc:creator>
  <cp:lastModifiedBy>macos macos</cp:lastModifiedBy>
  <cp:revision>17</cp:revision>
  <dcterms:created xsi:type="dcterms:W3CDTF">2011-10-07T12:13:26Z</dcterms:created>
  <dcterms:modified xsi:type="dcterms:W3CDTF">2012-10-22T12:18:27Z</dcterms:modified>
</cp:coreProperties>
</file>