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Nutrition:</a:t>
            </a:r>
            <a:br>
              <a:rPr lang="en-US" u="sng" dirty="0" smtClean="0"/>
            </a:b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u="sng" dirty="0" smtClean="0"/>
              <a:t>Lesson </a:t>
            </a:r>
            <a:r>
              <a:rPr lang="en-US" u="sng" dirty="0" smtClean="0"/>
              <a:t>2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7571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36" y="394493"/>
            <a:ext cx="7941691" cy="1143000"/>
          </a:xfrm>
        </p:spPr>
        <p:txBody>
          <a:bodyPr/>
          <a:lstStyle/>
          <a:p>
            <a:pPr algn="ctr"/>
            <a:r>
              <a:rPr lang="en-US" u="sng" dirty="0" smtClean="0"/>
              <a:t>Making Smart Choices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936" y="1708492"/>
            <a:ext cx="7762864" cy="3474720"/>
          </a:xfrm>
        </p:spPr>
        <p:txBody>
          <a:bodyPr/>
          <a:lstStyle/>
          <a:p>
            <a:r>
              <a:rPr lang="en-US" dirty="0" smtClean="0"/>
              <a:t> Focus on fruits, try things other than the usuals</a:t>
            </a:r>
          </a:p>
          <a:p>
            <a:r>
              <a:rPr lang="en-US" dirty="0" smtClean="0"/>
              <a:t> Eat more dark green, leafy and orange vegetables</a:t>
            </a:r>
          </a:p>
          <a:p>
            <a:r>
              <a:rPr lang="en-US" dirty="0" smtClean="0"/>
              <a:t> Make half of your grain intake “Whole Grains”</a:t>
            </a:r>
          </a:p>
          <a:p>
            <a:r>
              <a:rPr lang="en-US" dirty="0" smtClean="0"/>
              <a:t> Eat calcium-rich foods – low-fat milk, yogurt and cheese</a:t>
            </a:r>
          </a:p>
          <a:p>
            <a:r>
              <a:rPr lang="en-US" dirty="0"/>
              <a:t> </a:t>
            </a:r>
            <a:r>
              <a:rPr lang="en-US" dirty="0" smtClean="0"/>
              <a:t>Meat – Leaner the better</a:t>
            </a:r>
          </a:p>
          <a:p>
            <a:pPr lvl="3"/>
            <a:r>
              <a:rPr lang="en-US" sz="2200" dirty="0" smtClean="0"/>
              <a:t>- Eat more chicken and fish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137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images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9" r="-999"/>
          <a:stretch>
            <a:fillRect/>
          </a:stretch>
        </p:blipFill>
        <p:spPr>
          <a:xfrm>
            <a:off x="4217893" y="1339255"/>
            <a:ext cx="4926107" cy="482963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76610" y="1889762"/>
            <a:ext cx="3694114" cy="31207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Aim for a healthy weight</a:t>
            </a:r>
          </a:p>
          <a:p>
            <a:r>
              <a:rPr lang="en-US" sz="2400" dirty="0" smtClean="0"/>
              <a:t>60 minutes of activity each day</a:t>
            </a:r>
          </a:p>
          <a:p>
            <a:r>
              <a:rPr lang="en-US" sz="2400" dirty="0" smtClean="0"/>
              <a:t>Increase intensity during workouts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709" y="195395"/>
            <a:ext cx="5398967" cy="1386591"/>
          </a:xfrm>
        </p:spPr>
        <p:txBody>
          <a:bodyPr/>
          <a:lstStyle/>
          <a:p>
            <a:pPr algn="ctr"/>
            <a:r>
              <a:rPr lang="en-US" u="sng" dirty="0" smtClean="0"/>
              <a:t>Balancing Food &amp; Activity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906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pyr1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9" r="-919"/>
          <a:stretch>
            <a:fillRect/>
          </a:stretch>
        </p:blipFill>
        <p:spPr>
          <a:xfrm>
            <a:off x="4005079" y="396388"/>
            <a:ext cx="5097146" cy="387398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27268" y="1458692"/>
            <a:ext cx="3694114" cy="360382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 MyPyramid to help you make healthy choices and to help you eat the right amount of food from each food group</a:t>
            </a:r>
          </a:p>
          <a:p>
            <a:endParaRPr lang="en-US" sz="2000" dirty="0"/>
          </a:p>
          <a:p>
            <a:r>
              <a:rPr lang="en-US" sz="2000" dirty="0" smtClean="0"/>
              <a:t>Learn proper portion sizes to help make maintaining weight easier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0293" y="154450"/>
            <a:ext cx="6870513" cy="1063987"/>
          </a:xfrm>
        </p:spPr>
        <p:txBody>
          <a:bodyPr/>
          <a:lstStyle/>
          <a:p>
            <a:r>
              <a:rPr lang="en-US" u="sng" dirty="0" smtClean="0">
                <a:latin typeface="Copperplate Gothic Bold"/>
                <a:cs typeface="Copperplate Gothic Bold"/>
              </a:rPr>
              <a:t>MyPyramid</a:t>
            </a:r>
            <a:endParaRPr lang="en-US" u="sng" dirty="0">
              <a:latin typeface="Copperplate Gothic Bold"/>
              <a:cs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4550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3344" y="162875"/>
            <a:ext cx="7563598" cy="2423346"/>
          </a:xfrm>
        </p:spPr>
        <p:txBody>
          <a:bodyPr/>
          <a:lstStyle/>
          <a:p>
            <a:r>
              <a:rPr lang="en-US" u="sng" dirty="0" smtClean="0"/>
              <a:t>Getting the Most Nutrition from Your Calories</a:t>
            </a:r>
            <a:endParaRPr lang="en-US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44245" y="2861135"/>
            <a:ext cx="8149708" cy="3479452"/>
          </a:xfrm>
        </p:spPr>
        <p:txBody>
          <a:bodyPr/>
          <a:lstStyle/>
          <a:p>
            <a:pPr algn="l"/>
            <a:r>
              <a:rPr lang="en-US" sz="2400" dirty="0" smtClean="0"/>
              <a:t>Active teens can eat more without gaining weight than inactive teens</a:t>
            </a:r>
          </a:p>
          <a:p>
            <a:pPr algn="l"/>
            <a:r>
              <a:rPr lang="en-US" sz="2400" dirty="0" smtClean="0"/>
              <a:t>	- consider your activity level and how many </a:t>
            </a:r>
            <a:r>
              <a:rPr lang="en-US" sz="2400" dirty="0" smtClean="0"/>
              <a:t>	calories </a:t>
            </a:r>
            <a:r>
              <a:rPr lang="en-US" sz="2400" dirty="0" smtClean="0"/>
              <a:t>you </a:t>
            </a:r>
            <a:r>
              <a:rPr lang="en-US" sz="2400" dirty="0" smtClean="0"/>
              <a:t>need to </a:t>
            </a:r>
            <a:r>
              <a:rPr lang="en-US" sz="2400" dirty="0" smtClean="0"/>
              <a:t>get through the day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Take in Fats, Sugar, and Salt in moderation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1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120" y="255855"/>
            <a:ext cx="7220794" cy="866456"/>
          </a:xfrm>
        </p:spPr>
        <p:txBody>
          <a:bodyPr/>
          <a:lstStyle/>
          <a:p>
            <a:r>
              <a:rPr lang="en-US" sz="4000" u="sng" dirty="0" smtClean="0"/>
              <a:t>Importance </a:t>
            </a:r>
            <a:r>
              <a:rPr lang="en-US" sz="4000" u="sng" dirty="0" smtClean="0"/>
              <a:t>of</a:t>
            </a:r>
            <a:r>
              <a:rPr lang="en-US" sz="4000" u="sng" dirty="0"/>
              <a:t> </a:t>
            </a:r>
            <a:r>
              <a:rPr lang="en-US" sz="4000" u="sng" dirty="0" smtClean="0"/>
              <a:t>Breakfast</a:t>
            </a:r>
            <a:endParaRPr lang="en-US" sz="4000" u="sng" dirty="0"/>
          </a:p>
        </p:txBody>
      </p:sp>
      <p:pic>
        <p:nvPicPr>
          <p:cNvPr id="7" name="Content Placeholder 6" descr="breakfast-and-weight-lo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9" r="8969"/>
          <a:stretch>
            <a:fillRect/>
          </a:stretch>
        </p:blipFill>
        <p:spPr>
          <a:xfrm>
            <a:off x="5611015" y="1122311"/>
            <a:ext cx="3236819" cy="394399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1120" y="1304243"/>
            <a:ext cx="5399895" cy="494239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Body uses energy all night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Studies show a healthy breakfast improves: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Mental and Physical performance all day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Reduces fatigue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Grades and attendance in school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Skipping breakfast can lead to over eating later in the day</a:t>
            </a:r>
          </a:p>
          <a:p>
            <a:pPr marL="285750" indent="-285750">
              <a:buFontTx/>
              <a:buChar char="-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4030599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50</TotalTime>
  <Words>173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Nutrition:     Lesson 2</vt:lpstr>
      <vt:lpstr>Making Smart Choices</vt:lpstr>
      <vt:lpstr>Balancing Food &amp; Activity</vt:lpstr>
      <vt:lpstr>MyPyramid</vt:lpstr>
      <vt:lpstr>Getting the Most Nutrition from Your Calories</vt:lpstr>
      <vt:lpstr>Importance of Breakfast</vt:lpstr>
    </vt:vector>
  </TitlesOfParts>
  <Company>Hampton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Nutrition:    Lesson 2</dc:title>
  <dc:creator>macos macos</dc:creator>
  <cp:lastModifiedBy>macos macos</cp:lastModifiedBy>
  <cp:revision>6</cp:revision>
  <dcterms:created xsi:type="dcterms:W3CDTF">2011-10-10T10:17:20Z</dcterms:created>
  <dcterms:modified xsi:type="dcterms:W3CDTF">2012-10-22T12:21:48Z</dcterms:modified>
</cp:coreProperties>
</file>