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61" autoAdjust="0"/>
  </p:normalViewPr>
  <p:slideViewPr>
    <p:cSldViewPr>
      <p:cViewPr>
        <p:scale>
          <a:sx n="94" d="100"/>
          <a:sy n="94" d="100"/>
        </p:scale>
        <p:origin x="-62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F29E2-73CF-8A44-8EA8-CB41204B75A7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875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D7825-E243-8C42-B367-E0E3FF62B8A5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440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BCDD0-C792-854B-B109-CCAB11BD72C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37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C3678-D089-294A-A859-038384F4A036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127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FEC42-E623-8F42-8971-D5701D896E1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100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48C31-3D5B-1443-9122-95AC973D11A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219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0FA8B-320C-5141-B6E0-5095AC33FBB6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9927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D174E-0117-2944-8DD5-6CA9BB770609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689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1EA24-72FB-E44C-B5EF-DF1BC56F963C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561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5D86C-497D-3D43-8218-6044C42ABFF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944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EF006-3427-6646-8DBB-982EB5D0CF15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89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DBA8BE-29D3-C749-8C8F-B93C6EE5348A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672"/>
            <a:ext cx="7772400" cy="3123779"/>
          </a:xfrm>
        </p:spPr>
        <p:txBody>
          <a:bodyPr/>
          <a:lstStyle/>
          <a:p>
            <a:r>
              <a:rPr lang="es-UY" sz="8800" b="1" u="sng" dirty="0" smtClean="0">
                <a:solidFill>
                  <a:schemeClr val="accent4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Nutrition:</a:t>
            </a:r>
            <a:br>
              <a:rPr lang="es-UY" sz="8800" b="1" u="sng" dirty="0" smtClean="0">
                <a:solidFill>
                  <a:schemeClr val="accent4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</a:br>
            <a:r>
              <a:rPr lang="es-UY" sz="5400" b="1" u="sng" dirty="0" smtClean="0">
                <a:solidFill>
                  <a:schemeClr val="accent4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Lesson 3</a:t>
            </a:r>
            <a:endParaRPr lang="es-ES" sz="8800" b="1" u="sng" dirty="0">
              <a:solidFill>
                <a:schemeClr val="accent4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971600" y="4581128"/>
            <a:ext cx="3776464" cy="1752600"/>
          </a:xfrm>
        </p:spPr>
        <p:txBody>
          <a:bodyPr/>
          <a:lstStyle/>
          <a:p>
            <a:pPr algn="l"/>
            <a:endParaRPr lang="en-US" dirty="0">
              <a:solidFill>
                <a:srgbClr val="FFFFFF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u="sng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Foodborne Illness Risks</a:t>
            </a:r>
            <a:endParaRPr lang="en-US" sz="5400" u="sng" dirty="0">
              <a:solidFill>
                <a:srgbClr val="0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/>
          <a:lstStyle/>
          <a:p>
            <a:pPr marL="457200" lvl="1" indent="0">
              <a:lnSpc>
                <a:spcPct val="80000"/>
              </a:lnSpc>
              <a:buNone/>
            </a:pPr>
            <a:r>
              <a:rPr lang="en-US" sz="22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Prevented by…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200" dirty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- Cleaning - food, hands, cutting boards, knives, </a:t>
            </a:r>
            <a:r>
              <a:rPr lang="en-US" sz="2200" dirty="0" err="1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etc</a:t>
            </a:r>
            <a:endParaRPr lang="en-US" sz="2200" dirty="0" smtClean="0">
              <a:solidFill>
                <a:srgbClr val="0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200" dirty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- Separate - raw meat, seafood, poultry from other items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200" dirty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	    - different cutting boards for meats &amp; veggies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200" dirty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	    - never place cooked food where raw food was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2200" dirty="0" smtClean="0">
              <a:solidFill>
                <a:srgbClr val="FFFFFF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</p:txBody>
      </p:sp>
    </p:spTree>
    <p:extLst>
      <p:ext uri="{BB962C8B-B14F-4D97-AF65-F5344CB8AC3E}">
        <p14:creationId xmlns:p14="http://schemas.microsoft.com/office/powerpoint/2010/main" val="425089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u="sng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Snacking!!!</a:t>
            </a:r>
            <a:endParaRPr lang="en-US" sz="7200" u="sng" dirty="0">
              <a:solidFill>
                <a:srgbClr val="0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What is your idea of a great snack?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Is it Healthy?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What could you have instead?</a:t>
            </a:r>
          </a:p>
          <a:p>
            <a:endParaRPr lang="en-US" dirty="0">
              <a:solidFill>
                <a:srgbClr val="FFFFFF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</p:txBody>
      </p:sp>
    </p:spTree>
    <p:extLst>
      <p:ext uri="{BB962C8B-B14F-4D97-AF65-F5344CB8AC3E}">
        <p14:creationId xmlns:p14="http://schemas.microsoft.com/office/powerpoint/2010/main" val="1574803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u="sng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Sensible Snacks</a:t>
            </a:r>
            <a:endParaRPr lang="en-US" sz="7200" u="sng" dirty="0">
              <a:solidFill>
                <a:srgbClr val="0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Grab a text book and turn to page 128</a:t>
            </a:r>
          </a:p>
          <a:p>
            <a:r>
              <a:rPr lang="en-US" dirty="0" smtClean="0">
                <a:solidFill>
                  <a:srgbClr val="FFFFF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Look at Figure 5.6</a:t>
            </a:r>
          </a:p>
          <a:p>
            <a:r>
              <a:rPr lang="en-US" dirty="0" smtClean="0">
                <a:solidFill>
                  <a:srgbClr val="FFFFF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See anything you like?</a:t>
            </a:r>
            <a:endParaRPr lang="en-US" dirty="0">
              <a:solidFill>
                <a:srgbClr val="FFFFFF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</p:txBody>
      </p:sp>
    </p:spTree>
    <p:extLst>
      <p:ext uri="{BB962C8B-B14F-4D97-AF65-F5344CB8AC3E}">
        <p14:creationId xmlns:p14="http://schemas.microsoft.com/office/powerpoint/2010/main" val="2677010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u="sng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Dining Out</a:t>
            </a:r>
            <a:endParaRPr lang="en-US" sz="7200" u="sng" dirty="0">
              <a:solidFill>
                <a:srgbClr val="0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4040188" cy="639762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Typical</a:t>
            </a:r>
            <a:endParaRPr lang="en-US" sz="3200" dirty="0">
              <a:solidFill>
                <a:srgbClr val="0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Fried foods</a:t>
            </a:r>
          </a:p>
          <a:p>
            <a:r>
              <a:rPr lang="en-US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Include Mayo, butter, &amp; high-fat sauces</a:t>
            </a:r>
          </a:p>
          <a:p>
            <a:r>
              <a:rPr lang="en-US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Portions are much bigger than you need</a:t>
            </a:r>
            <a:endParaRPr lang="en-US" dirty="0">
              <a:solidFill>
                <a:srgbClr val="0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4008" y="1268760"/>
            <a:ext cx="4041775" cy="639762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Alternative</a:t>
            </a:r>
            <a:endParaRPr lang="en-US" sz="3200" dirty="0">
              <a:solidFill>
                <a:srgbClr val="0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Ask for grilled or baked</a:t>
            </a:r>
          </a:p>
          <a:p>
            <a:r>
              <a:rPr lang="en-US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Ask for none, or on the side so you control them</a:t>
            </a:r>
          </a:p>
          <a:p>
            <a:r>
              <a:rPr lang="en-US" dirty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E</a:t>
            </a:r>
            <a:r>
              <a:rPr lang="en-US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at a portion of the meal &amp; the rest later</a:t>
            </a:r>
            <a:endParaRPr lang="en-US" dirty="0">
              <a:solidFill>
                <a:srgbClr val="0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</p:txBody>
      </p:sp>
    </p:spTree>
    <p:extLst>
      <p:ext uri="{BB962C8B-B14F-4D97-AF65-F5344CB8AC3E}">
        <p14:creationId xmlns:p14="http://schemas.microsoft.com/office/powerpoint/2010/main" val="2310524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886003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u="sng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Food Labels</a:t>
            </a:r>
            <a:r>
              <a:rPr lang="en-US" sz="60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: Do </a:t>
            </a:r>
            <a:r>
              <a:rPr lang="en-US" sz="60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you understand what food labels and food are telling you?</a:t>
            </a:r>
            <a:endParaRPr lang="en-US" sz="6000" dirty="0">
              <a:solidFill>
                <a:srgbClr val="0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</p:txBody>
      </p:sp>
    </p:spTree>
    <p:extLst>
      <p:ext uri="{BB962C8B-B14F-4D97-AF65-F5344CB8AC3E}">
        <p14:creationId xmlns:p14="http://schemas.microsoft.com/office/powerpoint/2010/main" val="1694926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u="sng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Labeling</a:t>
            </a:r>
            <a:endParaRPr lang="en-US" sz="6600" u="sng" dirty="0">
              <a:solidFill>
                <a:srgbClr val="0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Does it matter what order the ingredients are in?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YES!!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Ingredients are listed from</a:t>
            </a:r>
            <a:r>
              <a:rPr lang="en-US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 largest to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  smallest</a:t>
            </a:r>
            <a:endParaRPr lang="en-US" dirty="0">
              <a:solidFill>
                <a:srgbClr val="0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</p:txBody>
      </p:sp>
    </p:spTree>
    <p:extLst>
      <p:ext uri="{BB962C8B-B14F-4D97-AF65-F5344CB8AC3E}">
        <p14:creationId xmlns:p14="http://schemas.microsoft.com/office/powerpoint/2010/main" val="3357718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u="sng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Food Sensitivities</a:t>
            </a:r>
            <a:endParaRPr lang="en-US" sz="5400" u="sng" dirty="0">
              <a:solidFill>
                <a:srgbClr val="0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6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Common Food Allergies – peanuts, tree nuts, eggs, 				 wheat, soy, fish and shellfish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solidFill>
                <a:srgbClr val="0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Tests – suspected allergens are injected under the skin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	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- blood test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solidFill>
                <a:srgbClr val="0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Reactions – Rash, Hives, or Itchiness of the skin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	 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   - Vomiting, Diarrhea or abdominal pain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	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    - Itchy eyes and sneezing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	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    - Difficulty breathing – call 911</a:t>
            </a:r>
          </a:p>
        </p:txBody>
      </p:sp>
    </p:spTree>
    <p:extLst>
      <p:ext uri="{BB962C8B-B14F-4D97-AF65-F5344CB8AC3E}">
        <p14:creationId xmlns:p14="http://schemas.microsoft.com/office/powerpoint/2010/main" val="874174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u="sng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Food Intolerance</a:t>
            </a:r>
            <a:endParaRPr lang="en-US" sz="5400" u="sng" dirty="0">
              <a:solidFill>
                <a:srgbClr val="0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6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The inability to digest parts of certain foods or food components</a:t>
            </a:r>
          </a:p>
          <a:p>
            <a:pPr marL="0" indent="0">
              <a:lnSpc>
                <a:spcPct val="80000"/>
              </a:lnSpc>
              <a:buNone/>
            </a:pPr>
            <a:endParaRPr lang="en-US" sz="1000" dirty="0">
              <a:solidFill>
                <a:srgbClr val="0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Ex – Lactose intolerant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	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	- the body cannot digest “lactose” found in 		  dairy products/foods</a:t>
            </a:r>
          </a:p>
          <a:p>
            <a:pPr marL="0" indent="0">
              <a:lnSpc>
                <a:spcPct val="80000"/>
              </a:lnSpc>
              <a:buNone/>
            </a:pPr>
            <a:endParaRPr lang="en-US" sz="1000" dirty="0">
              <a:solidFill>
                <a:srgbClr val="0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  - Gluten intolerant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600" dirty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	</a:t>
            </a:r>
            <a:r>
              <a:rPr lang="en-US" sz="26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	- a protein found in some grain products</a:t>
            </a:r>
          </a:p>
        </p:txBody>
      </p:sp>
    </p:spTree>
    <p:extLst>
      <p:ext uri="{BB962C8B-B14F-4D97-AF65-F5344CB8AC3E}">
        <p14:creationId xmlns:p14="http://schemas.microsoft.com/office/powerpoint/2010/main" val="3052585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u="sng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Foodborne Illness</a:t>
            </a:r>
            <a:endParaRPr lang="en-US" sz="5400" u="sng" dirty="0">
              <a:solidFill>
                <a:srgbClr val="0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136904" cy="4713387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sz="2600" dirty="0">
              <a:solidFill>
                <a:srgbClr val="FFFFFF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6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Can be passed from through touch.  Thus, it is a communicable disease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n-US" sz="2600" dirty="0">
              <a:solidFill>
                <a:srgbClr val="0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6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Common Foodborne Illness symptoms are: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sz="22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Nausea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sz="22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Vomiting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sz="22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Diarrhea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sz="2200" dirty="0" smtClean="0">
                <a:solidFill>
                  <a:srgbClr val="0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pple Casual"/>
                <a:cs typeface="Apple Casual"/>
              </a:rPr>
              <a:t>Fever</a:t>
            </a:r>
          </a:p>
          <a:p>
            <a:pPr lvl="1">
              <a:lnSpc>
                <a:spcPct val="80000"/>
              </a:lnSpc>
              <a:buFontTx/>
              <a:buChar char="-"/>
            </a:pPr>
            <a:endParaRPr lang="en-US" sz="2200" dirty="0" smtClean="0">
              <a:solidFill>
                <a:srgbClr val="FFFFFF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ple Casual"/>
              <a:cs typeface="Apple Casual"/>
            </a:endParaRPr>
          </a:p>
        </p:txBody>
      </p:sp>
    </p:spTree>
    <p:extLst>
      <p:ext uri="{BB962C8B-B14F-4D97-AF65-F5344CB8AC3E}">
        <p14:creationId xmlns:p14="http://schemas.microsoft.com/office/powerpoint/2010/main" val="1947605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ealth Food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 Food.potm</Template>
  <TotalTime>11054</TotalTime>
  <Words>194</Words>
  <Application>Microsoft Macintosh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Health Food</vt:lpstr>
      <vt:lpstr>Nutrition: Lesson 3</vt:lpstr>
      <vt:lpstr>Snacking!!!</vt:lpstr>
      <vt:lpstr>Sensible Snacks</vt:lpstr>
      <vt:lpstr>Dining Out</vt:lpstr>
      <vt:lpstr>PowerPoint Presentation</vt:lpstr>
      <vt:lpstr>Labeling</vt:lpstr>
      <vt:lpstr>Food Sensitivities</vt:lpstr>
      <vt:lpstr>Food Intolerance</vt:lpstr>
      <vt:lpstr>Foodborne Illness</vt:lpstr>
      <vt:lpstr>Foodborne Illness Risks</vt:lpstr>
    </vt:vector>
  </TitlesOfParts>
  <Manager/>
  <Company>Toshiba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Mariajose</dc:creator>
  <cp:keywords/>
  <dc:description/>
  <cp:lastModifiedBy>macos macos</cp:lastModifiedBy>
  <cp:revision>43</cp:revision>
  <dcterms:created xsi:type="dcterms:W3CDTF">2010-02-11T18:41:59Z</dcterms:created>
  <dcterms:modified xsi:type="dcterms:W3CDTF">2012-10-22T12:26:56Z</dcterms:modified>
  <cp:category/>
</cp:coreProperties>
</file>